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</p:sldIdLst>
  <p:sldSz cx="7561263" cy="10693400"/>
  <p:notesSz cx="6858000" cy="9144000"/>
  <p:defaultTextStyle>
    <a:defPPr>
      <a:defRPr lang="en-US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00" autoAdjust="0"/>
  </p:normalViewPr>
  <p:slideViewPr>
    <p:cSldViewPr>
      <p:cViewPr>
        <p:scale>
          <a:sx n="150" d="100"/>
          <a:sy n="150" d="100"/>
        </p:scale>
        <p:origin x="-368" y="-80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AF03-7270-45C2-A683-C5E353EF01A5}" type="datetime4">
              <a:rPr lang="en-US" smtClean="0"/>
              <a:pPr/>
              <a:t>March 13, 2013</a:t>
            </a:fld>
            <a:endParaRPr lang="en-US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584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March 13, 2013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247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481916" y="428233"/>
            <a:ext cx="1701284" cy="912404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378063" y="428233"/>
            <a:ext cx="4977831" cy="912404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March 13, 2013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March 13, 2013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203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March 13, 2013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026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78063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843642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March 13, 2013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1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March 13, 2013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34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March 13, 2013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325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March 13, 2013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625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March 13, 2013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26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March 13, 2013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257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March 13, 2013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2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/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.fct.unl.pt/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3.jp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ângulo 22"/>
          <p:cNvSpPr/>
          <p:nvPr/>
        </p:nvSpPr>
        <p:spPr>
          <a:xfrm>
            <a:off x="0" y="1248341"/>
            <a:ext cx="4204295" cy="3368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Rectângulo 4"/>
          <p:cNvSpPr/>
          <p:nvPr/>
        </p:nvSpPr>
        <p:spPr>
          <a:xfrm>
            <a:off x="0" y="522"/>
            <a:ext cx="7561263" cy="143237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" y="496"/>
            <a:ext cx="7560159" cy="10693969"/>
          </a:xfrm>
          <a:prstGeom prst="rect">
            <a:avLst/>
          </a:prstGeom>
        </p:spPr>
      </p:pic>
      <p:sp>
        <p:nvSpPr>
          <p:cNvPr id="41" name="CaixaDeTexto 40"/>
          <p:cNvSpPr txBox="1"/>
          <p:nvPr/>
        </p:nvSpPr>
        <p:spPr>
          <a:xfrm>
            <a:off x="108223" y="3546500"/>
            <a:ext cx="518457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>
                <a:latin typeface="Arial"/>
                <a:cs typeface="Arial"/>
              </a:rPr>
              <a:t>José graduated from FCT/UNL in </a:t>
            </a:r>
            <a:r>
              <a:rPr lang="en-GB" sz="1050" dirty="0" err="1" smtClean="0">
                <a:latin typeface="Arial"/>
                <a:cs typeface="Arial"/>
              </a:rPr>
              <a:t>Engenharia</a:t>
            </a:r>
            <a:r>
              <a:rPr lang="en-GB" sz="1050" dirty="0" smtClean="0">
                <a:latin typeface="Arial"/>
                <a:cs typeface="Arial"/>
              </a:rPr>
              <a:t> </a:t>
            </a:r>
            <a:r>
              <a:rPr lang="en-GB" sz="1050" dirty="0" err="1" smtClean="0">
                <a:latin typeface="Arial"/>
                <a:cs typeface="Arial"/>
              </a:rPr>
              <a:t>Informática</a:t>
            </a:r>
            <a:r>
              <a:rPr lang="en-GB" sz="1050" dirty="0" smtClean="0">
                <a:latin typeface="Arial"/>
                <a:cs typeface="Arial"/>
              </a:rPr>
              <a:t> in 1979. From 1983 to 1987 he was a researcher at INRIA. From 1988 to 1992 he was with </a:t>
            </a:r>
            <a:r>
              <a:rPr lang="en-GB" sz="1050" dirty="0" err="1" smtClean="0">
                <a:latin typeface="Arial"/>
                <a:cs typeface="Arial"/>
              </a:rPr>
              <a:t>Faculdade</a:t>
            </a:r>
            <a:r>
              <a:rPr lang="en-GB" sz="1050" dirty="0" smtClean="0">
                <a:latin typeface="Arial"/>
                <a:cs typeface="Arial"/>
              </a:rPr>
              <a:t> de </a:t>
            </a:r>
            <a:r>
              <a:rPr lang="en-GB" sz="1050" dirty="0" err="1" smtClean="0">
                <a:latin typeface="Arial"/>
                <a:cs typeface="Arial"/>
              </a:rPr>
              <a:t>Ciências</a:t>
            </a:r>
            <a:r>
              <a:rPr lang="en-GB" sz="1050" dirty="0" smtClean="0">
                <a:latin typeface="Arial"/>
                <a:cs typeface="Arial"/>
              </a:rPr>
              <a:t> de </a:t>
            </a:r>
            <a:r>
              <a:rPr lang="en-GB" sz="1050" dirty="0" err="1" smtClean="0">
                <a:latin typeface="Arial"/>
                <a:cs typeface="Arial"/>
              </a:rPr>
              <a:t>Lisboa</a:t>
            </a:r>
            <a:r>
              <a:rPr lang="en-GB" sz="1050" dirty="0" smtClean="0">
                <a:latin typeface="Arial"/>
                <a:cs typeface="Arial"/>
              </a:rPr>
              <a:t>. Since 1993 he is with FCT/UNL. He had a pivotal </a:t>
            </a:r>
            <a:r>
              <a:rPr lang="en-GB" sz="1050" dirty="0">
                <a:latin typeface="Arial"/>
                <a:cs typeface="Arial"/>
              </a:rPr>
              <a:t>role in the early development of the Internet in </a:t>
            </a:r>
            <a:r>
              <a:rPr lang="en-GB" sz="1050" dirty="0" smtClean="0">
                <a:latin typeface="Arial"/>
                <a:cs typeface="Arial"/>
              </a:rPr>
              <a:t>Portugal</a:t>
            </a:r>
            <a:r>
              <a:rPr lang="en-GB" sz="1050" dirty="0">
                <a:latin typeface="Arial"/>
                <a:cs typeface="Arial"/>
              </a:rPr>
              <a:t> </a:t>
            </a:r>
            <a:r>
              <a:rPr lang="en-GB" sz="1050" dirty="0" smtClean="0">
                <a:latin typeface="Arial"/>
                <a:cs typeface="Arial"/>
              </a:rPr>
              <a:t>and is a </a:t>
            </a:r>
            <a:r>
              <a:rPr lang="en-GB" sz="1050" dirty="0">
                <a:latin typeface="Arial"/>
                <a:cs typeface="Arial"/>
              </a:rPr>
              <a:t>founding member of </a:t>
            </a:r>
            <a:r>
              <a:rPr lang="en-GB" sz="1050" dirty="0" smtClean="0">
                <a:latin typeface="Arial"/>
                <a:cs typeface="Arial"/>
              </a:rPr>
              <a:t>CITI.</a:t>
            </a:r>
          </a:p>
          <a:p>
            <a:endParaRPr lang="en-GB" sz="1050" dirty="0">
              <a:latin typeface="Arial"/>
              <a:cs typeface="Arial"/>
            </a:endParaRPr>
          </a:p>
          <a:p>
            <a:r>
              <a:rPr lang="en-GB" sz="1050" dirty="0" smtClean="0">
                <a:latin typeface="Arial"/>
                <a:cs typeface="Arial"/>
              </a:rPr>
              <a:t>His former research interests were related with cooperation, coordination and data management for distributed collaborative and mobile systems.</a:t>
            </a:r>
          </a:p>
          <a:p>
            <a:endParaRPr lang="en-GB" sz="1050" dirty="0">
              <a:latin typeface="Arial"/>
              <a:cs typeface="Arial"/>
            </a:endParaRPr>
          </a:p>
          <a:p>
            <a:r>
              <a:rPr lang="en-GB" sz="1050" dirty="0" smtClean="0">
                <a:latin typeface="Arial"/>
                <a:cs typeface="Arial"/>
              </a:rPr>
              <a:t>Recently he focused on algorithms and protocols for adaptive and </a:t>
            </a:r>
            <a:r>
              <a:rPr lang="en-GB" sz="1050" dirty="0" smtClean="0">
                <a:latin typeface="Arial"/>
                <a:cs typeface="Arial"/>
              </a:rPr>
              <a:t>efficient</a:t>
            </a:r>
            <a:r>
              <a:rPr lang="en-GB" sz="1050" dirty="0" smtClean="0">
                <a:latin typeface="Arial"/>
                <a:cs typeface="Arial"/>
              </a:rPr>
              <a:t> </a:t>
            </a:r>
            <a:r>
              <a:rPr lang="en-GB" sz="1050" dirty="0" smtClean="0">
                <a:latin typeface="Arial"/>
                <a:cs typeface="Arial"/>
              </a:rPr>
              <a:t>routing in  large scale networking systems.</a:t>
            </a:r>
          </a:p>
        </p:txBody>
      </p:sp>
      <p:sp>
        <p:nvSpPr>
          <p:cNvPr id="42" name="CaixaDeTexto 41"/>
          <p:cNvSpPr txBox="1"/>
          <p:nvPr/>
        </p:nvSpPr>
        <p:spPr>
          <a:xfrm>
            <a:off x="108223" y="5850756"/>
            <a:ext cx="5184576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>
                <a:latin typeface="Arial" pitchFamily="34" charset="0"/>
                <a:cs typeface="Arial" pitchFamily="34" charset="0"/>
              </a:rPr>
              <a:t>The main </a:t>
            </a:r>
            <a:r>
              <a:rPr lang="en-GB" sz="1050" dirty="0" smtClean="0">
                <a:latin typeface="Arial" pitchFamily="34" charset="0"/>
                <a:cs typeface="Arial" pitchFamily="34" charset="0"/>
              </a:rPr>
              <a:t>intermediate tasks</a:t>
            </a:r>
            <a:r>
              <a:rPr lang="en-GB" sz="10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050" dirty="0" smtClean="0">
                <a:latin typeface="Arial" pitchFamily="34" charset="0"/>
                <a:cs typeface="Arial" pitchFamily="34" charset="0"/>
              </a:rPr>
              <a:t>of this research are:</a:t>
            </a:r>
            <a:endParaRPr lang="en-GB" sz="105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buAutoNum type="arabicParenR"/>
            </a:pPr>
            <a:r>
              <a:rPr lang="en-GB" sz="1050" dirty="0" smtClean="0">
                <a:latin typeface="Arial" pitchFamily="34" charset="0"/>
                <a:cs typeface="Arial" pitchFamily="34" charset="0"/>
              </a:rPr>
              <a:t>To devise algorithms </a:t>
            </a:r>
            <a:r>
              <a:rPr lang="en-GB" sz="1050" dirty="0">
                <a:latin typeface="Arial" pitchFamily="34" charset="0"/>
                <a:cs typeface="Arial" pitchFamily="34" charset="0"/>
              </a:rPr>
              <a:t>using diversity and fault-tolerance </a:t>
            </a:r>
            <a:r>
              <a:rPr lang="en-GB" sz="1050" dirty="0" smtClean="0">
                <a:latin typeface="Arial" pitchFamily="34" charset="0"/>
                <a:cs typeface="Arial" pitchFamily="34" charset="0"/>
              </a:rPr>
              <a:t>criteria to select </a:t>
            </a:r>
            <a:r>
              <a:rPr lang="en-GB" sz="1050" dirty="0" smtClean="0">
                <a:latin typeface="Arial" pitchFamily="34" charset="0"/>
                <a:cs typeface="Arial" pitchFamily="34" charset="0"/>
              </a:rPr>
              <a:t>multiple </a:t>
            </a:r>
            <a:r>
              <a:rPr lang="en-GB" sz="1050" dirty="0" smtClean="0">
                <a:latin typeface="Arial" pitchFamily="34" charset="0"/>
                <a:cs typeface="Arial" pitchFamily="34" charset="0"/>
              </a:rPr>
              <a:t>paths for routing in large and complex networks</a:t>
            </a:r>
            <a:r>
              <a:rPr lang="en-GB" sz="1050" dirty="0" smtClean="0">
                <a:latin typeface="Arial" pitchFamily="34" charset="0"/>
                <a:cs typeface="Arial" pitchFamily="34" charset="0"/>
              </a:rPr>
              <a:t>.</a:t>
            </a:r>
            <a:endParaRPr lang="en-GB" sz="1050" dirty="0" smtClean="0">
              <a:latin typeface="Arial" pitchFamily="34" charset="0"/>
              <a:cs typeface="Arial" pitchFamily="34" charset="0"/>
            </a:endParaRPr>
          </a:p>
          <a:p>
            <a:pPr marL="228600" indent="-228600">
              <a:buAutoNum type="arabicParenR"/>
            </a:pPr>
            <a:r>
              <a:rPr lang="en-GB" sz="1050" dirty="0" smtClean="0">
                <a:latin typeface="Arial" pitchFamily="34" charset="0"/>
                <a:cs typeface="Arial" pitchFamily="34" charset="0"/>
              </a:rPr>
              <a:t>To devise aggregation methods to optimise the way these paths are known to the network nodes and edge devices.</a:t>
            </a:r>
          </a:p>
          <a:p>
            <a:pPr marL="228600" indent="-228600">
              <a:buAutoNum type="arabicParenR"/>
            </a:pPr>
            <a:r>
              <a:rPr lang="en-GB" sz="1050" dirty="0" smtClean="0">
                <a:latin typeface="Arial" pitchFamily="34" charset="0"/>
                <a:cs typeface="Arial" pitchFamily="34" charset="0"/>
              </a:rPr>
              <a:t>To devise routing methods and control systems allowing the exploitation of that path diversity by the edge of the network in a scalable way.</a:t>
            </a:r>
          </a:p>
          <a:p>
            <a:pPr marL="228600" indent="-228600">
              <a:buAutoNum type="arabicParenR"/>
            </a:pPr>
            <a:r>
              <a:rPr lang="en-GB" sz="1050" dirty="0" smtClean="0">
                <a:latin typeface="Arial" pitchFamily="34" charset="0"/>
                <a:cs typeface="Arial" pitchFamily="34" charset="0"/>
              </a:rPr>
              <a:t>To relieve network gear from the burden of timely adapting to faults and load variations what will permit unforeseen scalability growth in size and capacity. </a:t>
            </a:r>
          </a:p>
        </p:txBody>
      </p:sp>
      <p:sp>
        <p:nvSpPr>
          <p:cNvPr id="43" name="CaixaDeTexto 42"/>
          <p:cNvSpPr txBox="1"/>
          <p:nvPr/>
        </p:nvSpPr>
        <p:spPr>
          <a:xfrm>
            <a:off x="108223" y="8010996"/>
            <a:ext cx="511256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arenR"/>
            </a:pPr>
            <a:r>
              <a:rPr lang="en-GB" sz="1050" dirty="0" smtClean="0">
                <a:latin typeface="Arial" pitchFamily="34" charset="0"/>
                <a:cs typeface="Arial" pitchFamily="34" charset="0"/>
              </a:rPr>
              <a:t>Algorithms able to compute paths and and tree-shaped sub-graphs to support multi-path routing. These results can be used for MPLS or VLAN based multi-path routing as well as to support new routing protocols.</a:t>
            </a:r>
          </a:p>
          <a:p>
            <a:pPr marL="228600" indent="-228600">
              <a:buAutoNum type="arabicParenR"/>
            </a:pPr>
            <a:endParaRPr lang="en-GB" sz="1050" dirty="0" smtClean="0">
              <a:latin typeface="Arial" pitchFamily="34" charset="0"/>
              <a:cs typeface="Arial" pitchFamily="34" charset="0"/>
            </a:endParaRPr>
          </a:p>
          <a:p>
            <a:pPr marL="228600" indent="-228600">
              <a:buAutoNum type="arabicParenR"/>
            </a:pPr>
            <a:r>
              <a:rPr lang="en-GB" sz="1050" dirty="0" smtClean="0">
                <a:latin typeface="Arial" pitchFamily="34" charset="0"/>
                <a:cs typeface="Arial" pitchFamily="34" charset="0"/>
              </a:rPr>
              <a:t>A comparative study of new and old multi-path routing techniques and load distribution techniques.</a:t>
            </a:r>
          </a:p>
          <a:p>
            <a:pPr marL="228600" indent="-228600">
              <a:buAutoNum type="arabicParenR"/>
            </a:pPr>
            <a:endParaRPr lang="en-GB" sz="1050" dirty="0" smtClean="0">
              <a:latin typeface="Arial" pitchFamily="34" charset="0"/>
              <a:cs typeface="Arial" pitchFamily="34" charset="0"/>
            </a:endParaRPr>
          </a:p>
          <a:p>
            <a:pPr marL="228600" indent="-228600">
              <a:buAutoNum type="arabicParenR"/>
            </a:pPr>
            <a:r>
              <a:rPr lang="en-GB" sz="1050" dirty="0" smtClean="0">
                <a:latin typeface="Arial" pitchFamily="34" charset="0"/>
                <a:cs typeface="Arial" pitchFamily="34" charset="0"/>
              </a:rPr>
              <a:t>An new architecture for network control and its evaluation in several scenarios. That architecture will support a more flexible division of the </a:t>
            </a:r>
            <a:r>
              <a:rPr lang="en-GB" sz="1050" dirty="0">
                <a:latin typeface="Arial" pitchFamily="34" charset="0"/>
                <a:cs typeface="Arial" pitchFamily="34" charset="0"/>
              </a:rPr>
              <a:t>control responsibilities </a:t>
            </a:r>
            <a:r>
              <a:rPr lang="en-GB" sz="1050" dirty="0" smtClean="0">
                <a:latin typeface="Arial" pitchFamily="34" charset="0"/>
                <a:cs typeface="Arial" pitchFamily="34" charset="0"/>
              </a:rPr>
              <a:t>between the core and the edge.</a:t>
            </a:r>
          </a:p>
        </p:txBody>
      </p:sp>
      <p:sp>
        <p:nvSpPr>
          <p:cNvPr id="44" name="CaixaDeTexto 43"/>
          <p:cNvSpPr txBox="1"/>
          <p:nvPr/>
        </p:nvSpPr>
        <p:spPr>
          <a:xfrm>
            <a:off x="108223" y="1248340"/>
            <a:ext cx="496855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Edge Controlled Networking</a:t>
            </a:r>
          </a:p>
        </p:txBody>
      </p:sp>
      <p:sp>
        <p:nvSpPr>
          <p:cNvPr id="45" name="CaixaDeTexto 44"/>
          <p:cNvSpPr txBox="1"/>
          <p:nvPr/>
        </p:nvSpPr>
        <p:spPr>
          <a:xfrm>
            <a:off x="110505" y="1746300"/>
            <a:ext cx="35261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SOFTWARE SYSTEMS /  Computing Systems</a:t>
            </a:r>
          </a:p>
        </p:txBody>
      </p:sp>
      <p:sp>
        <p:nvSpPr>
          <p:cNvPr id="46" name="CaixaDeTexto 45"/>
          <p:cNvSpPr txBox="1"/>
          <p:nvPr/>
        </p:nvSpPr>
        <p:spPr>
          <a:xfrm>
            <a:off x="110505" y="893237"/>
            <a:ext cx="5326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DEPARTAMENTO DE INFORMÁTICA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4356695" y="1602283"/>
            <a:ext cx="7943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Photo</a:t>
            </a:r>
            <a:endParaRPr lang="pt-PT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5580831" y="1109731"/>
            <a:ext cx="1800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José Legatheaux</a:t>
            </a:r>
            <a:endParaRPr lang="pt-PT" sz="15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5580831" y="1458268"/>
            <a:ext cx="1800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(Professor)</a:t>
            </a:r>
            <a:endParaRPr lang="pt-PT" sz="10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5580831" y="1746300"/>
            <a:ext cx="18002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smtClean="0">
                <a:latin typeface="Arial"/>
                <a:cs typeface="Arial"/>
              </a:rPr>
              <a:t>José Legatheaux Martins is a professor of distributed computer systems and computer networks at the Department of Informatics of </a:t>
            </a:r>
            <a:r>
              <a:rPr lang="en-GB" sz="1050" u="sng" smtClean="0">
                <a:latin typeface="Arial"/>
                <a:cs typeface="Arial"/>
                <a:hlinkClick r:id="rId3"/>
              </a:rPr>
              <a:t>DI-FCT/UNL.</a:t>
            </a:r>
            <a:endParaRPr lang="en-GB" sz="1050" b="1">
              <a:latin typeface="Arial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231" y="2108593"/>
            <a:ext cx="2786738" cy="8618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270914" y="2006600"/>
            <a:ext cx="1846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6" name="Picture 5" descr="photo-jalm-2010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671" y="1242244"/>
            <a:ext cx="1008112" cy="134786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36815" y="5706740"/>
            <a:ext cx="2122599" cy="19491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98653" y="3474492"/>
            <a:ext cx="2052016" cy="194421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08823" y="7938988"/>
            <a:ext cx="2052440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9054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</TotalTime>
  <Words>341</Words>
  <Application>Microsoft Macintosh PowerPoint</Application>
  <PresentationFormat>Custom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do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Violeta Estorninho Mata Lampreia Pereira</dc:creator>
  <cp:lastModifiedBy>José Legatheaux Martins</cp:lastModifiedBy>
  <cp:revision>65</cp:revision>
  <dcterms:created xsi:type="dcterms:W3CDTF">2013-02-25T15:59:07Z</dcterms:created>
  <dcterms:modified xsi:type="dcterms:W3CDTF">2013-03-13T17:56:30Z</dcterms:modified>
</cp:coreProperties>
</file>